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</p:sldMasterIdLst>
  <p:notesMasterIdLst>
    <p:notesMasterId r:id="rId16"/>
  </p:notesMasterIdLst>
  <p:sldIdLst>
    <p:sldId id="266" r:id="rId6"/>
    <p:sldId id="257" r:id="rId7"/>
    <p:sldId id="425" r:id="rId8"/>
    <p:sldId id="305" r:id="rId9"/>
    <p:sldId id="306" r:id="rId10"/>
    <p:sldId id="292" r:id="rId11"/>
    <p:sldId id="297" r:id="rId12"/>
    <p:sldId id="300" r:id="rId13"/>
    <p:sldId id="430" r:id="rId14"/>
    <p:sldId id="285" r:id="rId1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30E3EF-38C9-9A2F-DBB6-D4EBED476BE9}" name="Gerzán Lazo Artavia" initials="GL" userId="S::glazoa@grupoins.com::a98dab1b-5c1c-4d91-a2ab-aa9a099997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4C"/>
    <a:srgbClr val="1AAD8C"/>
    <a:srgbClr val="595959"/>
    <a:srgbClr val="064E4D"/>
    <a:srgbClr val="3FC1A1"/>
    <a:srgbClr val="46D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5AA651-3BEA-474B-881C-03B36EC61752}" v="3" dt="2026-07-08T20:16:12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033" autoAdjust="0"/>
  </p:normalViewPr>
  <p:slideViewPr>
    <p:cSldViewPr snapToGrid="0">
      <p:cViewPr varScale="1">
        <p:scale>
          <a:sx n="61" d="100"/>
          <a:sy n="61" d="100"/>
        </p:scale>
        <p:origin x="124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53CD-DF85-A041-8D14-275BF7B4C2F0}" type="datetimeFigureOut">
              <a:rPr lang="es-CR" smtClean="0"/>
              <a:t>8/7/2026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21E7F-9570-674C-BF59-CE39E310FDC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7268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21E7F-9570-674C-BF59-CE39E310FDCF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003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121E7F-9570-674C-BF59-CE39E310FDCF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015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21E7F-9570-674C-BF59-CE39E310FDCF}" type="slidenum">
              <a:rPr lang="es-CR" smtClean="0"/>
              <a:t>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08765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21E7F-9570-674C-BF59-CE39E310FDCF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69871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BDF64-A9AD-B9DB-B78A-2EC73EAC8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56F457F-482A-1EC2-8F5B-7B37A43C3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A092872-14AF-C237-08DF-7514C38FA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011A16-11EF-49AE-569A-6CA0E1431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7B0EAD-7CE8-5E4F-9DEE-753650B44D16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56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95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50BA767A-AABF-3C1B-A6EA-DEF9DAEB4BB4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587375" y="1879600"/>
            <a:ext cx="6219825" cy="4267200"/>
          </a:xfrm>
        </p:spPr>
        <p:txBody>
          <a:bodyPr/>
          <a:lstStyle/>
          <a:p>
            <a:endParaRPr lang="es-CR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A816E15C-A989-5905-C6F8-30AAE0C63178}"/>
              </a:ext>
            </a:extLst>
          </p:cNvPr>
          <p:cNvSpPr/>
          <p:nvPr userDrawn="1"/>
        </p:nvSpPr>
        <p:spPr>
          <a:xfrm>
            <a:off x="7315199" y="2298700"/>
            <a:ext cx="4289425" cy="3848100"/>
          </a:xfrm>
          <a:prstGeom prst="roundRect">
            <a:avLst>
              <a:gd name="adj" fmla="val 5953"/>
            </a:avLst>
          </a:prstGeom>
          <a:solidFill>
            <a:srgbClr val="053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481F37D-3E8F-1098-0E3D-1A01665566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8409" y="1727200"/>
            <a:ext cx="3683001" cy="361950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rgbClr val="EB6D23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Análisis de datos</a:t>
            </a:r>
            <a:endParaRPr lang="es-CR" dirty="0"/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259123CD-E823-2010-8C1D-0979E1A366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18410" y="2508250"/>
            <a:ext cx="3683001" cy="34290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5091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0DDE034-2BAA-EFCE-E41E-83CCBB67FF07}"/>
              </a:ext>
            </a:extLst>
          </p:cNvPr>
          <p:cNvSpPr/>
          <p:nvPr userDrawn="1"/>
        </p:nvSpPr>
        <p:spPr>
          <a:xfrm>
            <a:off x="588106" y="1865376"/>
            <a:ext cx="4376928" cy="4376928"/>
          </a:xfrm>
          <a:prstGeom prst="ellipse">
            <a:avLst/>
          </a:prstGeom>
          <a:solidFill>
            <a:srgbClr val="EB6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BC1A4F2-480A-A2FD-3983-244790B96310}"/>
              </a:ext>
            </a:extLst>
          </p:cNvPr>
          <p:cNvSpPr/>
          <p:nvPr userDrawn="1"/>
        </p:nvSpPr>
        <p:spPr>
          <a:xfrm>
            <a:off x="758794" y="2038954"/>
            <a:ext cx="4032662" cy="4032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Marcador de posición de imagen 10">
            <a:extLst>
              <a:ext uri="{FF2B5EF4-FFF2-40B4-BE49-F238E27FC236}">
                <a16:creationId xmlns:a16="http://schemas.microsoft.com/office/drawing/2014/main" id="{E4BDC7B2-D934-FA34-515C-0789DC3A87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8794" y="2038954"/>
            <a:ext cx="4032662" cy="4032662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es-CR"/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552E6657-E870-0B57-7CD8-8E28DD614BE6}"/>
              </a:ext>
            </a:extLst>
          </p:cNvPr>
          <p:cNvSpPr/>
          <p:nvPr userDrawn="1"/>
        </p:nvSpPr>
        <p:spPr>
          <a:xfrm>
            <a:off x="5735599" y="1892808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BAE135B9-EABA-7B81-4F76-32BFFD3F6D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2161" y="2084832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725D4110-3EB4-292F-D532-2C7FA6FA734D}"/>
              </a:ext>
            </a:extLst>
          </p:cNvPr>
          <p:cNvSpPr/>
          <p:nvPr userDrawn="1"/>
        </p:nvSpPr>
        <p:spPr>
          <a:xfrm>
            <a:off x="5735599" y="3246120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Marcador de texto 4">
            <a:extLst>
              <a:ext uri="{FF2B5EF4-FFF2-40B4-BE49-F238E27FC236}">
                <a16:creationId xmlns:a16="http://schemas.microsoft.com/office/drawing/2014/main" id="{0C700898-2D44-9957-D028-DB19929D83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52161" y="3438144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92484D70-8A26-3108-7667-7538863BB46B}"/>
              </a:ext>
            </a:extLst>
          </p:cNvPr>
          <p:cNvSpPr/>
          <p:nvPr userDrawn="1"/>
        </p:nvSpPr>
        <p:spPr>
          <a:xfrm>
            <a:off x="5735599" y="4580575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Marcador de texto 4">
            <a:extLst>
              <a:ext uri="{FF2B5EF4-FFF2-40B4-BE49-F238E27FC236}">
                <a16:creationId xmlns:a16="http://schemas.microsoft.com/office/drawing/2014/main" id="{370050F8-6D8B-A064-217C-D0164DE396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2161" y="4772599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1275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992761F-7824-8FB8-B83A-9A0DAA8F97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07200"/>
            <a:ext cx="12192000" cy="2060384"/>
          </a:xfrm>
          <a:solidFill>
            <a:srgbClr val="064E4D"/>
          </a:solidFill>
        </p:spPr>
        <p:txBody>
          <a:bodyPr/>
          <a:lstStyle/>
          <a:p>
            <a:endParaRPr lang="es-CR"/>
          </a:p>
        </p:txBody>
      </p:sp>
      <p:sp>
        <p:nvSpPr>
          <p:cNvPr id="6" name="Marcador de texto 7">
            <a:extLst>
              <a:ext uri="{FF2B5EF4-FFF2-40B4-BE49-F238E27FC236}">
                <a16:creationId xmlns:a16="http://schemas.microsoft.com/office/drawing/2014/main" id="{352451A9-1FEF-64EF-760F-A62A07AA83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B7114712-A71C-6D53-40C2-FCC8B6B74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2962656"/>
            <a:ext cx="11096625" cy="337718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18ADB99-E63E-39A7-8B67-BE8348883E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80450" y="1004888"/>
            <a:ext cx="3243263" cy="1493837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Nota: para que la imagen adopte una versión más profesional haga clic derecho / formato de imagen / busque la opción transparencia y disminuyala entre 80-90%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7127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20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58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7E9970A3-847E-731D-4384-0539D50AC8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586" y="1854200"/>
            <a:ext cx="10676828" cy="62774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88CDC0F-DC38-CD87-6738-36D551E712FE}"/>
              </a:ext>
            </a:extLst>
          </p:cNvPr>
          <p:cNvSpPr/>
          <p:nvPr userDrawn="1"/>
        </p:nvSpPr>
        <p:spPr>
          <a:xfrm>
            <a:off x="75758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rgbClr val="053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1D73B472-0AC8-6677-3AA1-046B3F1AF23A}"/>
              </a:ext>
            </a:extLst>
          </p:cNvPr>
          <p:cNvSpPr/>
          <p:nvPr userDrawn="1"/>
        </p:nvSpPr>
        <p:spPr>
          <a:xfrm>
            <a:off x="92003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DD9E76FB-5D46-F2E7-F3C2-BD69F9CB8B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051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A239672B-05AE-6CF4-E0D7-1C4268612E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051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AA82C981-D620-368F-D044-F50D11C14980}"/>
              </a:ext>
            </a:extLst>
          </p:cNvPr>
          <p:cNvSpPr/>
          <p:nvPr userDrawn="1"/>
        </p:nvSpPr>
        <p:spPr>
          <a:xfrm>
            <a:off x="350078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rgbClr val="053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2180E6C9-84B8-8E89-24AB-288E0D197E3A}"/>
              </a:ext>
            </a:extLst>
          </p:cNvPr>
          <p:cNvSpPr/>
          <p:nvPr userDrawn="1"/>
        </p:nvSpPr>
        <p:spPr>
          <a:xfrm>
            <a:off x="366323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34FE553E-7D19-A2C7-9BD8-22F254C49A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371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062E4981-4886-29FF-6EE5-2894F6632E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371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14AA6EB5-2F0F-75F8-B167-2A3A201A3FD8}"/>
              </a:ext>
            </a:extLst>
          </p:cNvPr>
          <p:cNvSpPr/>
          <p:nvPr userDrawn="1"/>
        </p:nvSpPr>
        <p:spPr>
          <a:xfrm>
            <a:off x="618369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rgbClr val="053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BB91DDB0-968B-38EE-5E2E-A34985161515}"/>
              </a:ext>
            </a:extLst>
          </p:cNvPr>
          <p:cNvSpPr/>
          <p:nvPr userDrawn="1"/>
        </p:nvSpPr>
        <p:spPr>
          <a:xfrm>
            <a:off x="634614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2" name="Marcador de texto 4">
            <a:extLst>
              <a:ext uri="{FF2B5EF4-FFF2-40B4-BE49-F238E27FC236}">
                <a16:creationId xmlns:a16="http://schemas.microsoft.com/office/drawing/2014/main" id="{8A13C21A-983F-D4A8-4F21-EE214FE78E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62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3" name="Marcador de texto 4">
            <a:extLst>
              <a:ext uri="{FF2B5EF4-FFF2-40B4-BE49-F238E27FC236}">
                <a16:creationId xmlns:a16="http://schemas.microsoft.com/office/drawing/2014/main" id="{D7D7CA9D-FA72-6AED-89B7-EA0A60D677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62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31637F13-02F6-CCF2-52F3-9A4D321DD91C}"/>
              </a:ext>
            </a:extLst>
          </p:cNvPr>
          <p:cNvSpPr/>
          <p:nvPr userDrawn="1"/>
        </p:nvSpPr>
        <p:spPr>
          <a:xfrm>
            <a:off x="892689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rgbClr val="053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CB3283B1-31CF-4B35-37B4-C6F2AF2D972F}"/>
              </a:ext>
            </a:extLst>
          </p:cNvPr>
          <p:cNvSpPr/>
          <p:nvPr userDrawn="1"/>
        </p:nvSpPr>
        <p:spPr>
          <a:xfrm>
            <a:off x="908934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Marcador de texto 4">
            <a:extLst>
              <a:ext uri="{FF2B5EF4-FFF2-40B4-BE49-F238E27FC236}">
                <a16:creationId xmlns:a16="http://schemas.microsoft.com/office/drawing/2014/main" id="{424ADAE8-0451-0CA0-28A3-4F6CF9A044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8982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7" name="Marcador de texto 4">
            <a:extLst>
              <a:ext uri="{FF2B5EF4-FFF2-40B4-BE49-F238E27FC236}">
                <a16:creationId xmlns:a16="http://schemas.microsoft.com/office/drawing/2014/main" id="{66EED339-297E-6D85-8B6A-0B4CB209F3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8982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870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CE2D918C-D146-53F6-2C3A-D7B99A4216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5374DCE5-1B36-C8CE-8194-E99EC8351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1854200"/>
            <a:ext cx="11096625" cy="41783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5102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7">
            <a:extLst>
              <a:ext uri="{FF2B5EF4-FFF2-40B4-BE49-F238E27FC236}">
                <a16:creationId xmlns:a16="http://schemas.microsoft.com/office/drawing/2014/main" id="{F9252A7D-8556-379B-56C5-E8ED3989B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03E9722-1AF0-3FB6-BE6F-926202EFEBE6}"/>
              </a:ext>
            </a:extLst>
          </p:cNvPr>
          <p:cNvSpPr/>
          <p:nvPr userDrawn="1"/>
        </p:nvSpPr>
        <p:spPr>
          <a:xfrm>
            <a:off x="588106" y="1865376"/>
            <a:ext cx="4376928" cy="4376928"/>
          </a:xfrm>
          <a:prstGeom prst="ellipse">
            <a:avLst/>
          </a:prstGeom>
          <a:solidFill>
            <a:srgbClr val="EB6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5AF15EA-B188-EF07-7F80-BB085EFA4926}"/>
              </a:ext>
            </a:extLst>
          </p:cNvPr>
          <p:cNvSpPr/>
          <p:nvPr userDrawn="1"/>
        </p:nvSpPr>
        <p:spPr>
          <a:xfrm>
            <a:off x="758794" y="2038954"/>
            <a:ext cx="4032662" cy="4032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id="{7190B10B-E515-7004-8382-67B0930961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8794" y="2038954"/>
            <a:ext cx="4032662" cy="4032662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es-CR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2670C68C-D9B6-8C95-C88C-D2F64932815F}"/>
              </a:ext>
            </a:extLst>
          </p:cNvPr>
          <p:cNvSpPr/>
          <p:nvPr userDrawn="1"/>
        </p:nvSpPr>
        <p:spPr>
          <a:xfrm>
            <a:off x="5735599" y="1892808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E3C14AD3-6A61-0FEC-1CF4-D729DD6E0C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2161" y="2084832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462B4FC-E710-4DB7-0618-A3BB0D6B3BCB}"/>
              </a:ext>
            </a:extLst>
          </p:cNvPr>
          <p:cNvSpPr/>
          <p:nvPr userDrawn="1"/>
        </p:nvSpPr>
        <p:spPr>
          <a:xfrm>
            <a:off x="5735599" y="3246120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DA01E901-ADA3-459C-BA84-92A644850B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52161" y="3438144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C855543B-1B23-1070-2BBC-D4FCD89A2701}"/>
              </a:ext>
            </a:extLst>
          </p:cNvPr>
          <p:cNvSpPr/>
          <p:nvPr userDrawn="1"/>
        </p:nvSpPr>
        <p:spPr>
          <a:xfrm>
            <a:off x="5735599" y="4580575"/>
            <a:ext cx="5493233" cy="114243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0830490F-F24E-9CE5-7B33-15CB59FC7E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2161" y="4772599"/>
            <a:ext cx="5254752" cy="81686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0673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C74F4E7E-2463-37A7-1485-B7006AE4D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58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9ADAB1C4-7D59-AF40-1840-DE71293CAC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586" y="1854200"/>
            <a:ext cx="10676828" cy="62774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7DFF17A6-641D-FDE6-19F7-1C47489BD996}"/>
              </a:ext>
            </a:extLst>
          </p:cNvPr>
          <p:cNvSpPr/>
          <p:nvPr userDrawn="1"/>
        </p:nvSpPr>
        <p:spPr>
          <a:xfrm>
            <a:off x="75758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F4CC1FB0-F0B1-F996-08C6-2261DC969FD0}"/>
              </a:ext>
            </a:extLst>
          </p:cNvPr>
          <p:cNvSpPr/>
          <p:nvPr userDrawn="1"/>
        </p:nvSpPr>
        <p:spPr>
          <a:xfrm>
            <a:off x="92003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Marcador de texto 4">
            <a:extLst>
              <a:ext uri="{FF2B5EF4-FFF2-40B4-BE49-F238E27FC236}">
                <a16:creationId xmlns:a16="http://schemas.microsoft.com/office/drawing/2014/main" id="{BE775B2E-0FDD-AD17-8A1E-1AEE0800FF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051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7" name="Marcador de texto 4">
            <a:extLst>
              <a:ext uri="{FF2B5EF4-FFF2-40B4-BE49-F238E27FC236}">
                <a16:creationId xmlns:a16="http://schemas.microsoft.com/office/drawing/2014/main" id="{080D83F2-50DC-D40B-33E9-8A90AB60F6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051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rgbClr val="064E4D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7DFC1BC7-47C6-9AC6-A68A-116D8B906A92}"/>
              </a:ext>
            </a:extLst>
          </p:cNvPr>
          <p:cNvSpPr/>
          <p:nvPr userDrawn="1"/>
        </p:nvSpPr>
        <p:spPr>
          <a:xfrm>
            <a:off x="350078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9053144D-4355-7013-2214-83A73B63BB88}"/>
              </a:ext>
            </a:extLst>
          </p:cNvPr>
          <p:cNvSpPr/>
          <p:nvPr userDrawn="1"/>
        </p:nvSpPr>
        <p:spPr>
          <a:xfrm>
            <a:off x="366323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Marcador de texto 4">
            <a:extLst>
              <a:ext uri="{FF2B5EF4-FFF2-40B4-BE49-F238E27FC236}">
                <a16:creationId xmlns:a16="http://schemas.microsoft.com/office/drawing/2014/main" id="{29D1F6E5-6340-8238-AEDF-A76C9BDA7D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371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C872E53E-1F54-FB95-3A6D-10F19001D0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371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rgbClr val="064E4D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F37C89E6-1375-A4A5-6192-8936D160691F}"/>
              </a:ext>
            </a:extLst>
          </p:cNvPr>
          <p:cNvSpPr/>
          <p:nvPr userDrawn="1"/>
        </p:nvSpPr>
        <p:spPr>
          <a:xfrm>
            <a:off x="618369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75A24B4F-7AF9-F214-A78A-2758ED726EEC}"/>
              </a:ext>
            </a:extLst>
          </p:cNvPr>
          <p:cNvSpPr/>
          <p:nvPr userDrawn="1"/>
        </p:nvSpPr>
        <p:spPr>
          <a:xfrm>
            <a:off x="634614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Marcador de texto 4">
            <a:extLst>
              <a:ext uri="{FF2B5EF4-FFF2-40B4-BE49-F238E27FC236}">
                <a16:creationId xmlns:a16="http://schemas.microsoft.com/office/drawing/2014/main" id="{27C697DB-69D6-4BFE-E2EE-4B707BEA80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62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5" name="Marcador de texto 4">
            <a:extLst>
              <a:ext uri="{FF2B5EF4-FFF2-40B4-BE49-F238E27FC236}">
                <a16:creationId xmlns:a16="http://schemas.microsoft.com/office/drawing/2014/main" id="{F4A551E7-8982-704B-E272-6B225B20DF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62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rgbClr val="064E4D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DE56326F-885B-8497-D63A-05DC2C827305}"/>
              </a:ext>
            </a:extLst>
          </p:cNvPr>
          <p:cNvSpPr/>
          <p:nvPr userDrawn="1"/>
        </p:nvSpPr>
        <p:spPr>
          <a:xfrm>
            <a:off x="8926896" y="2964891"/>
            <a:ext cx="2507517" cy="221000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Rectángulo redondeado 26">
            <a:extLst>
              <a:ext uri="{FF2B5EF4-FFF2-40B4-BE49-F238E27FC236}">
                <a16:creationId xmlns:a16="http://schemas.microsoft.com/office/drawing/2014/main" id="{60439BBF-716E-755C-FAF5-2CE93F3D4B41}"/>
              </a:ext>
            </a:extLst>
          </p:cNvPr>
          <p:cNvSpPr/>
          <p:nvPr userDrawn="1"/>
        </p:nvSpPr>
        <p:spPr>
          <a:xfrm>
            <a:off x="9089345" y="3117291"/>
            <a:ext cx="2194344" cy="492578"/>
          </a:xfrm>
          <a:prstGeom prst="roundRect">
            <a:avLst>
              <a:gd name="adj" fmla="val 20758"/>
            </a:avLst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8" name="Marcador de texto 4">
            <a:extLst>
              <a:ext uri="{FF2B5EF4-FFF2-40B4-BE49-F238E27FC236}">
                <a16:creationId xmlns:a16="http://schemas.microsoft.com/office/drawing/2014/main" id="{74279FFA-8EB7-A07D-C8C4-DE94C9512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89829" y="3204935"/>
            <a:ext cx="2023522" cy="322036"/>
          </a:xfrm>
        </p:spPr>
        <p:txBody>
          <a:bodyPr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29" name="Marcador de texto 4">
            <a:extLst>
              <a:ext uri="{FF2B5EF4-FFF2-40B4-BE49-F238E27FC236}">
                <a16:creationId xmlns:a16="http://schemas.microsoft.com/office/drawing/2014/main" id="{95A2E7E3-BF15-8C02-B9ED-2086494AD5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89829" y="3717400"/>
            <a:ext cx="2023522" cy="1296725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rgbClr val="064E4D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7307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elogramo 3">
            <a:extLst>
              <a:ext uri="{FF2B5EF4-FFF2-40B4-BE49-F238E27FC236}">
                <a16:creationId xmlns:a16="http://schemas.microsoft.com/office/drawing/2014/main" id="{BEEC83DE-55D4-FCA0-D61B-22B4ADAC2131}"/>
              </a:ext>
            </a:extLst>
          </p:cNvPr>
          <p:cNvSpPr/>
          <p:nvPr userDrawn="1"/>
        </p:nvSpPr>
        <p:spPr>
          <a:xfrm>
            <a:off x="325052" y="1375547"/>
            <a:ext cx="3164967" cy="3591869"/>
          </a:xfrm>
          <a:prstGeom prst="parallelogram">
            <a:avLst/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BAF49348-6CAB-870E-8D79-182EBA28EF9F}"/>
              </a:ext>
            </a:extLst>
          </p:cNvPr>
          <p:cNvSpPr/>
          <p:nvPr userDrawn="1"/>
        </p:nvSpPr>
        <p:spPr>
          <a:xfrm>
            <a:off x="192465" y="1248547"/>
            <a:ext cx="3164967" cy="3591869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Marcador de posición de imagen 4">
            <a:extLst>
              <a:ext uri="{FF2B5EF4-FFF2-40B4-BE49-F238E27FC236}">
                <a16:creationId xmlns:a16="http://schemas.microsoft.com/office/drawing/2014/main" id="{6152133E-0353-0311-1DDD-00933D2AB6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5353" y="1248547"/>
            <a:ext cx="3164967" cy="3591869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B5FBDCDD-5B2A-CD7E-4E75-4D6EC1BF3CD0}"/>
              </a:ext>
            </a:extLst>
          </p:cNvPr>
          <p:cNvSpPr/>
          <p:nvPr userDrawn="1"/>
        </p:nvSpPr>
        <p:spPr>
          <a:xfrm>
            <a:off x="3167106" y="1375547"/>
            <a:ext cx="3164967" cy="3591869"/>
          </a:xfrm>
          <a:prstGeom prst="parallelogram">
            <a:avLst/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C9E12605-2C70-8BF6-361E-AC346AF0C816}"/>
              </a:ext>
            </a:extLst>
          </p:cNvPr>
          <p:cNvSpPr/>
          <p:nvPr userDrawn="1"/>
        </p:nvSpPr>
        <p:spPr>
          <a:xfrm>
            <a:off x="3034519" y="1248547"/>
            <a:ext cx="3164967" cy="3591869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Marcador de posición de imagen 4">
            <a:extLst>
              <a:ext uri="{FF2B5EF4-FFF2-40B4-BE49-F238E27FC236}">
                <a16:creationId xmlns:a16="http://schemas.microsoft.com/office/drawing/2014/main" id="{668DB241-89CA-327E-12F4-2D4BBCB2FA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27407" y="1248547"/>
            <a:ext cx="3164967" cy="3591869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B70AFC7B-291C-0728-E70B-CE1A6A985506}"/>
              </a:ext>
            </a:extLst>
          </p:cNvPr>
          <p:cNvSpPr/>
          <p:nvPr userDrawn="1"/>
        </p:nvSpPr>
        <p:spPr>
          <a:xfrm>
            <a:off x="5984446" y="1375547"/>
            <a:ext cx="3164967" cy="3591869"/>
          </a:xfrm>
          <a:prstGeom prst="parallelogram">
            <a:avLst/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E14ACD41-D491-1453-53C3-8ECF80ABC09F}"/>
              </a:ext>
            </a:extLst>
          </p:cNvPr>
          <p:cNvSpPr/>
          <p:nvPr userDrawn="1"/>
        </p:nvSpPr>
        <p:spPr>
          <a:xfrm>
            <a:off x="5851859" y="1248547"/>
            <a:ext cx="3164967" cy="3591869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Marcador de posición de imagen 4">
            <a:extLst>
              <a:ext uri="{FF2B5EF4-FFF2-40B4-BE49-F238E27FC236}">
                <a16:creationId xmlns:a16="http://schemas.microsoft.com/office/drawing/2014/main" id="{0377204E-2881-9146-F63F-A75284E37D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44747" y="1248547"/>
            <a:ext cx="3164967" cy="3591869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13" name="Paralelogramo 12">
            <a:extLst>
              <a:ext uri="{FF2B5EF4-FFF2-40B4-BE49-F238E27FC236}">
                <a16:creationId xmlns:a16="http://schemas.microsoft.com/office/drawing/2014/main" id="{70591AEB-7501-0CE4-E5DA-95D456977E25}"/>
              </a:ext>
            </a:extLst>
          </p:cNvPr>
          <p:cNvSpPr/>
          <p:nvPr userDrawn="1"/>
        </p:nvSpPr>
        <p:spPr>
          <a:xfrm>
            <a:off x="8826500" y="1375547"/>
            <a:ext cx="3164967" cy="3591869"/>
          </a:xfrm>
          <a:prstGeom prst="parallelogram">
            <a:avLst/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Paralelogramo 29">
            <a:extLst>
              <a:ext uri="{FF2B5EF4-FFF2-40B4-BE49-F238E27FC236}">
                <a16:creationId xmlns:a16="http://schemas.microsoft.com/office/drawing/2014/main" id="{A55F5DA9-53D5-A003-54A8-5AB493FBF741}"/>
              </a:ext>
            </a:extLst>
          </p:cNvPr>
          <p:cNvSpPr/>
          <p:nvPr userDrawn="1"/>
        </p:nvSpPr>
        <p:spPr>
          <a:xfrm>
            <a:off x="8693913" y="1248547"/>
            <a:ext cx="3164967" cy="3591869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1" name="Marcador de posición de imagen 4">
            <a:extLst>
              <a:ext uri="{FF2B5EF4-FFF2-40B4-BE49-F238E27FC236}">
                <a16:creationId xmlns:a16="http://schemas.microsoft.com/office/drawing/2014/main" id="{5F224271-6C33-7A1C-15E0-0208E4D9CF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86801" y="1248547"/>
            <a:ext cx="3164967" cy="3591869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32" name="Marcador de texto 4">
            <a:extLst>
              <a:ext uri="{FF2B5EF4-FFF2-40B4-BE49-F238E27FC236}">
                <a16:creationId xmlns:a16="http://schemas.microsoft.com/office/drawing/2014/main" id="{4359DC62-C511-A7F2-D8BE-5F264B771B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052" y="5180914"/>
            <a:ext cx="2306937" cy="1182816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33" name="Marcador de texto 4">
            <a:extLst>
              <a:ext uri="{FF2B5EF4-FFF2-40B4-BE49-F238E27FC236}">
                <a16:creationId xmlns:a16="http://schemas.microsoft.com/office/drawing/2014/main" id="{85913568-34CF-610B-5AFB-88AFB4A99A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1819" y="5180914"/>
            <a:ext cx="2306937" cy="1182816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34" name="Marcador de texto 4">
            <a:extLst>
              <a:ext uri="{FF2B5EF4-FFF2-40B4-BE49-F238E27FC236}">
                <a16:creationId xmlns:a16="http://schemas.microsoft.com/office/drawing/2014/main" id="{FC9E7089-D3C2-FAE3-C440-65FBB65C41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09160" y="5180914"/>
            <a:ext cx="2306937" cy="1182816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  <p:sp>
        <p:nvSpPr>
          <p:cNvPr id="35" name="Marcador de texto 4">
            <a:extLst>
              <a:ext uri="{FF2B5EF4-FFF2-40B4-BE49-F238E27FC236}">
                <a16:creationId xmlns:a16="http://schemas.microsoft.com/office/drawing/2014/main" id="{E471AE29-2A0E-921B-7717-2C1C71FAE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51214" y="5180914"/>
            <a:ext cx="2306937" cy="1182816"/>
          </a:xfrm>
        </p:spPr>
        <p:txBody>
          <a:bodyPr>
            <a:normAutofit/>
          </a:bodyPr>
          <a:lstStyle>
            <a:lvl1pPr marL="0" indent="0" algn="just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4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67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08B4E1-1C08-4C29-DB13-E121049F06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1854200"/>
            <a:ext cx="11096625" cy="41783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4855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195F-A0EF-42EA-9E6A-54CC9FE74118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1AD90-303D-4745-945E-6B1C3368E1C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1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24CB84C-E21C-BAFF-9F09-447D3875D0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0" y="3848100"/>
            <a:ext cx="6375400" cy="520700"/>
          </a:xfrm>
        </p:spPr>
        <p:txBody>
          <a:bodyPr>
            <a:normAutofit/>
          </a:bodyPr>
          <a:lstStyle>
            <a:lvl1pPr marL="0" indent="0" algn="r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la presentación</a:t>
            </a:r>
            <a:endParaRPr lang="es-CR" dirty="0"/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CF96B87C-1587-6EA9-8943-409E7D362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0" y="4368800"/>
            <a:ext cx="6375400" cy="419100"/>
          </a:xfrm>
        </p:spPr>
        <p:txBody>
          <a:bodyPr>
            <a:normAutofit/>
          </a:bodyPr>
          <a:lstStyle>
            <a:lvl1pPr marL="0" indent="0" algn="r">
              <a:buNone/>
              <a:defRPr sz="2400" b="0" i="0">
                <a:solidFill>
                  <a:srgbClr val="EB6D23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Subtítulo (opcional)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756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49F8C740-495C-CE2B-E1F9-C3B82B38C9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5500" y="2908300"/>
            <a:ext cx="10541000" cy="520700"/>
          </a:xfrm>
        </p:spPr>
        <p:txBody>
          <a:bodyPr>
            <a:normAutofit/>
          </a:bodyPr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la presentación</a:t>
            </a:r>
            <a:endParaRPr lang="es-CR" dirty="0"/>
          </a:p>
        </p:txBody>
      </p:sp>
      <p:sp>
        <p:nvSpPr>
          <p:cNvPr id="3" name="Marcador de texto 7">
            <a:extLst>
              <a:ext uri="{FF2B5EF4-FFF2-40B4-BE49-F238E27FC236}">
                <a16:creationId xmlns:a16="http://schemas.microsoft.com/office/drawing/2014/main" id="{F9217E9A-2923-AAA2-4737-1FE553984A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8300" y="3429000"/>
            <a:ext cx="6375400" cy="419100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1AAD8C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Subtítulo (opcional)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92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ión de cap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49CF4EA8-D79C-4711-A740-EED8EAC45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5806" y="29859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división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33559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ión de capítulo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49CF4EA8-D79C-4711-A740-EED8EAC45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32400" y="3150332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división</a:t>
            </a:r>
            <a:endParaRPr lang="es-CR" dirty="0"/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71789F32-F54B-D68B-0379-88F4C4D5523A}"/>
              </a:ext>
            </a:extLst>
          </p:cNvPr>
          <p:cNvSpPr/>
          <p:nvPr userDrawn="1"/>
        </p:nvSpPr>
        <p:spPr>
          <a:xfrm>
            <a:off x="-317500" y="1206500"/>
            <a:ext cx="5461000" cy="6197600"/>
          </a:xfrm>
          <a:prstGeom prst="parallelogram">
            <a:avLst/>
          </a:prstGeom>
          <a:solidFill>
            <a:srgbClr val="1AA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A8848147-E822-C25E-AA6F-B75304EC6C5D}"/>
              </a:ext>
            </a:extLst>
          </p:cNvPr>
          <p:cNvSpPr/>
          <p:nvPr userDrawn="1"/>
        </p:nvSpPr>
        <p:spPr>
          <a:xfrm>
            <a:off x="-450087" y="1079500"/>
            <a:ext cx="5461000" cy="61976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5F0FDCE3-10C2-B800-C821-377FB562E0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457200" y="1079500"/>
            <a:ext cx="5461001" cy="6197600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3417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08B4E1-1C08-4C29-DB13-E121049F06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1854200"/>
            <a:ext cx="11096625" cy="41783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texto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77768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1C1B9CC2-097B-C39E-C290-738F1E583B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106" y="1004765"/>
            <a:ext cx="6218395" cy="557335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 de diapositiva</a:t>
            </a:r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08B4E1-1C08-4C29-DB13-E121049F06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1866900"/>
            <a:ext cx="6218395" cy="1562100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>
                <a:solidFill>
                  <a:srgbClr val="053D4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Insertar viñeta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Insertar viñeta</a:t>
            </a:r>
            <a:endParaRPr lang="es-CR" dirty="0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Insertar viñeta</a:t>
            </a:r>
            <a:endParaRPr lang="es-CR" dirty="0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Insertar viñeta</a:t>
            </a:r>
            <a:endParaRPr lang="es-CR" dirty="0"/>
          </a:p>
          <a:p>
            <a:pPr lvl="0"/>
            <a:endParaRPr lang="es-CR" dirty="0"/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03D3AA33-19A1-A747-D8C8-0BCF3D6A4C22}"/>
              </a:ext>
            </a:extLst>
          </p:cNvPr>
          <p:cNvSpPr/>
          <p:nvPr userDrawn="1"/>
        </p:nvSpPr>
        <p:spPr>
          <a:xfrm>
            <a:off x="7274507" y="1131765"/>
            <a:ext cx="4469086" cy="5071893"/>
          </a:xfrm>
          <a:prstGeom prst="parallelogram">
            <a:avLst/>
          </a:prstGeom>
          <a:solidFill>
            <a:srgbClr val="EB6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B71CF98-2E3F-93C2-9417-25967F03D4F4}"/>
              </a:ext>
            </a:extLst>
          </p:cNvPr>
          <p:cNvSpPr/>
          <p:nvPr userDrawn="1"/>
        </p:nvSpPr>
        <p:spPr>
          <a:xfrm>
            <a:off x="7141920" y="1004765"/>
            <a:ext cx="4469086" cy="5071893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Marcador de posición de imagen 4">
            <a:extLst>
              <a:ext uri="{FF2B5EF4-FFF2-40B4-BE49-F238E27FC236}">
                <a16:creationId xmlns:a16="http://schemas.microsoft.com/office/drawing/2014/main" id="{1AEC6E20-BD1F-30C1-C0F7-E6418AA615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34807" y="1004765"/>
            <a:ext cx="4469087" cy="5071893"/>
          </a:xfrm>
          <a:prstGeom prst="parallelogram">
            <a:avLst/>
          </a:prstGeo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5478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BE757A3-B573-598E-70B9-3710E4D7F2E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2519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Controlado del Grupo INS</a:t>
            </a:r>
          </a:p>
        </p:txBody>
      </p:sp>
    </p:spTree>
    <p:extLst>
      <p:ext uri="{BB962C8B-B14F-4D97-AF65-F5344CB8AC3E}">
        <p14:creationId xmlns:p14="http://schemas.microsoft.com/office/powerpoint/2010/main" val="5359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EC8830-150A-2027-0275-7FC9EEE06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A5A98C-385B-383B-14DC-87A61220C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7F1852-B80B-6F1A-8403-A3463656D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F81AF-DADD-AD4B-9485-B25AC7ADD75E}" type="datetimeFigureOut">
              <a:rPr lang="es-CR" smtClean="0"/>
              <a:t>8/7/2026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9758D2-C786-6427-8D3F-812CA6C06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9CAFDA-0522-83A6-DA69-971F3FDC3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ECB21D-5EA8-A243-9F1D-87E3B6D9A648}" type="slidenum">
              <a:rPr lang="es-CR" smtClean="0"/>
              <a:t>‹Nº›</a:t>
            </a:fld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E537F05-CEBF-F8D3-1CD8-C4058A9E09A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2519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Controlado del Grupo INS</a:t>
            </a:r>
          </a:p>
        </p:txBody>
      </p:sp>
    </p:spTree>
    <p:extLst>
      <p:ext uri="{BB962C8B-B14F-4D97-AF65-F5344CB8AC3E}">
        <p14:creationId xmlns:p14="http://schemas.microsoft.com/office/powerpoint/2010/main" val="344735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FCC9306-E27C-7FA3-63AA-7863B0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572" y="-64370"/>
            <a:ext cx="12306435" cy="692237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A4AABA-7450-3ADB-26D7-2C21DF72AEAB}"/>
              </a:ext>
            </a:extLst>
          </p:cNvPr>
          <p:cNvSpPr txBox="1"/>
          <p:nvPr/>
        </p:nvSpPr>
        <p:spPr>
          <a:xfrm>
            <a:off x="1263434" y="220345"/>
            <a:ext cx="190181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Unidad de Capacitación Estadísticas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16AC23B-A74A-0FD9-1534-50D9909522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9287" y="1380743"/>
            <a:ext cx="8813576" cy="372978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31AEF9-CD07-C255-DF80-8D48B04F2E9D}"/>
              </a:ext>
            </a:extLst>
          </p:cNvPr>
          <p:cNvSpPr txBox="1"/>
          <p:nvPr/>
        </p:nvSpPr>
        <p:spPr>
          <a:xfrm>
            <a:off x="1520938" y="2013696"/>
            <a:ext cx="19018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Recursos formativos</a:t>
            </a:r>
          </a:p>
        </p:txBody>
      </p:sp>
    </p:spTree>
    <p:extLst>
      <p:ext uri="{BB962C8B-B14F-4D97-AF65-F5344CB8AC3E}">
        <p14:creationId xmlns:p14="http://schemas.microsoft.com/office/powerpoint/2010/main" val="86196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8DFDD-8BBE-4121-C454-F2C96145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9067843C-675A-FCEB-5588-CF7E1AC94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6749"/>
            <a:ext cx="12192000" cy="61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13CF024-7772-7DF5-84AD-8879916D95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E844243-D76B-29A8-CB58-1A7541139D69}"/>
              </a:ext>
            </a:extLst>
          </p:cNvPr>
          <p:cNvSpPr txBox="1"/>
          <p:nvPr/>
        </p:nvSpPr>
        <p:spPr>
          <a:xfrm>
            <a:off x="5245766" y="731975"/>
            <a:ext cx="125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1" i="0" u="none" strike="noStrike" kern="1200" cap="none" spc="0" normalizeH="0" baseline="0" noProof="0" dirty="0">
                <a:ln>
                  <a:noFill/>
                </a:ln>
                <a:solidFill>
                  <a:srgbClr val="3FC1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PFAS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5C28C6F-2CB3-B606-FEF3-65C8DC0659A9}"/>
              </a:ext>
            </a:extLst>
          </p:cNvPr>
          <p:cNvSpPr txBox="1"/>
          <p:nvPr/>
        </p:nvSpPr>
        <p:spPr>
          <a:xfrm>
            <a:off x="8789597" y="731975"/>
            <a:ext cx="125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1" i="0" u="none" strike="noStrike" kern="1200" cap="none" spc="0" normalizeH="0" baseline="0" noProof="0" dirty="0">
                <a:ln>
                  <a:noFill/>
                </a:ln>
                <a:solidFill>
                  <a:srgbClr val="3FC1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964BB96-2986-0D2F-CD41-FCCB14522E65}"/>
              </a:ext>
            </a:extLst>
          </p:cNvPr>
          <p:cNvSpPr txBox="1"/>
          <p:nvPr/>
        </p:nvSpPr>
        <p:spPr>
          <a:xfrm>
            <a:off x="8369496" y="3746295"/>
            <a:ext cx="2334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1" i="0" u="none" strike="noStrike" kern="1200" cap="none" spc="0" normalizeH="0" baseline="0" noProof="0" dirty="0">
                <a:ln>
                  <a:noFill/>
                </a:ln>
                <a:solidFill>
                  <a:srgbClr val="3FC1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Subsidios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34F323C-8648-9E8B-967B-FDE96D8BA6EB}"/>
              </a:ext>
            </a:extLst>
          </p:cNvPr>
          <p:cNvSpPr txBox="1"/>
          <p:nvPr/>
        </p:nvSpPr>
        <p:spPr>
          <a:xfrm>
            <a:off x="5263870" y="3746295"/>
            <a:ext cx="125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1" i="0" u="none" strike="noStrike" kern="1200" cap="none" spc="0" normalizeH="0" baseline="0" noProof="0" dirty="0">
                <a:ln>
                  <a:noFill/>
                </a:ln>
                <a:solidFill>
                  <a:srgbClr val="3FC1A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UCINS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82C28D6-D2C3-358F-C655-E4F61CC37E94}"/>
              </a:ext>
            </a:extLst>
          </p:cNvPr>
          <p:cNvSpPr txBox="1"/>
          <p:nvPr/>
        </p:nvSpPr>
        <p:spPr>
          <a:xfrm>
            <a:off x="3858377" y="2084548"/>
            <a:ext cx="2675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Capacitaciones efectuadas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Participaciones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Horas de aprovechamiento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Presupuesto ejecutado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36D728E-5424-1325-F306-87A444B185BC}"/>
              </a:ext>
            </a:extLst>
          </p:cNvPr>
          <p:cNvSpPr txBox="1"/>
          <p:nvPr/>
        </p:nvSpPr>
        <p:spPr>
          <a:xfrm>
            <a:off x="5765656" y="2084548"/>
            <a:ext cx="1540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139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¢26.800.785,43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E2E6955-1B02-C381-0D8C-987473808BE4}"/>
              </a:ext>
            </a:extLst>
          </p:cNvPr>
          <p:cNvSpPr txBox="1"/>
          <p:nvPr/>
        </p:nvSpPr>
        <p:spPr>
          <a:xfrm>
            <a:off x="8534932" y="2180567"/>
            <a:ext cx="200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Intermediarios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FD627-B1F1-C0C5-CA9F-2424FB45E657}"/>
              </a:ext>
            </a:extLst>
          </p:cNvPr>
          <p:cNvSpPr txBox="1"/>
          <p:nvPr/>
        </p:nvSpPr>
        <p:spPr>
          <a:xfrm>
            <a:off x="10040883" y="2180567"/>
            <a:ext cx="497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123</a:t>
            </a: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BDC31425-BF6C-82B4-C2EC-95CECCBCEF68}"/>
              </a:ext>
            </a:extLst>
          </p:cNvPr>
          <p:cNvCxnSpPr>
            <a:cxnSpLocks/>
          </p:cNvCxnSpPr>
          <p:nvPr/>
        </p:nvCxnSpPr>
        <p:spPr>
          <a:xfrm>
            <a:off x="8534932" y="2453778"/>
            <a:ext cx="2003257" cy="8947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105ED61-CCEA-2018-5801-51E2CED9DD6E}"/>
              </a:ext>
            </a:extLst>
          </p:cNvPr>
          <p:cNvSpPr txBox="1"/>
          <p:nvPr/>
        </p:nvSpPr>
        <p:spPr>
          <a:xfrm>
            <a:off x="4487778" y="5005137"/>
            <a:ext cx="20092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Oferta de cursos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Participaciones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Horas de aprendizaje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9A1789A-2D63-4A02-42AC-5CD33865E395}"/>
              </a:ext>
            </a:extLst>
          </p:cNvPr>
          <p:cNvSpPr txBox="1"/>
          <p:nvPr/>
        </p:nvSpPr>
        <p:spPr>
          <a:xfrm>
            <a:off x="6435791" y="5005137"/>
            <a:ext cx="8554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748.001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61.049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A2DF007D-C56A-D987-6504-AE449648AF09}"/>
              </a:ext>
            </a:extLst>
          </p:cNvPr>
          <p:cNvCxnSpPr>
            <a:cxnSpLocks/>
          </p:cNvCxnSpPr>
          <p:nvPr/>
        </p:nvCxnSpPr>
        <p:spPr>
          <a:xfrm>
            <a:off x="4487778" y="5274237"/>
            <a:ext cx="2803471" cy="0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8419E7D6-A2B9-F652-49F8-4D04F21DCC46}"/>
              </a:ext>
            </a:extLst>
          </p:cNvPr>
          <p:cNvCxnSpPr>
            <a:cxnSpLocks/>
          </p:cNvCxnSpPr>
          <p:nvPr/>
        </p:nvCxnSpPr>
        <p:spPr>
          <a:xfrm>
            <a:off x="4487778" y="5493178"/>
            <a:ext cx="2803471" cy="0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4200D9BB-0E7C-F205-A602-D7B0F962EE00}"/>
              </a:ext>
            </a:extLst>
          </p:cNvPr>
          <p:cNvSpPr txBox="1"/>
          <p:nvPr/>
        </p:nvSpPr>
        <p:spPr>
          <a:xfrm>
            <a:off x="8528915" y="5005137"/>
            <a:ext cx="2009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Subsidios activos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7A9AF47-0604-6129-249B-893E0B7EAC1A}"/>
              </a:ext>
            </a:extLst>
          </p:cNvPr>
          <p:cNvSpPr txBox="1"/>
          <p:nvPr/>
        </p:nvSpPr>
        <p:spPr>
          <a:xfrm>
            <a:off x="10040883" y="5005137"/>
            <a:ext cx="497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162</a:t>
            </a:r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180075E0-F373-BBD3-AC18-4EEA7A0C530E}"/>
              </a:ext>
            </a:extLst>
          </p:cNvPr>
          <p:cNvCxnSpPr>
            <a:cxnSpLocks/>
          </p:cNvCxnSpPr>
          <p:nvPr/>
        </p:nvCxnSpPr>
        <p:spPr>
          <a:xfrm>
            <a:off x="3858377" y="2346158"/>
            <a:ext cx="3447322" cy="0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BBAF2828-9135-603D-1717-1DC03D786162}"/>
              </a:ext>
            </a:extLst>
          </p:cNvPr>
          <p:cNvSpPr txBox="1"/>
          <p:nvPr/>
        </p:nvSpPr>
        <p:spPr>
          <a:xfrm>
            <a:off x="8528915" y="5342021"/>
            <a:ext cx="2213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Presupuesto consumido: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3EF651-CC55-7B20-9DED-669D15EA67B6}"/>
              </a:ext>
            </a:extLst>
          </p:cNvPr>
          <p:cNvSpPr txBox="1"/>
          <p:nvPr/>
        </p:nvSpPr>
        <p:spPr>
          <a:xfrm>
            <a:off x="8763530" y="5649798"/>
            <a:ext cx="154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¢77.364.969,62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8116D86-E14D-133F-2E26-D41A7C43AA0A}"/>
              </a:ext>
            </a:extLst>
          </p:cNvPr>
          <p:cNvSpPr txBox="1"/>
          <p:nvPr/>
        </p:nvSpPr>
        <p:spPr>
          <a:xfrm>
            <a:off x="8452175" y="2709955"/>
            <a:ext cx="2213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Presupuesto consumido: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3041B63-B72E-8CDD-5682-05CD79A39EEE}"/>
              </a:ext>
            </a:extLst>
          </p:cNvPr>
          <p:cNvSpPr txBox="1"/>
          <p:nvPr/>
        </p:nvSpPr>
        <p:spPr>
          <a:xfrm>
            <a:off x="8686790" y="2957573"/>
            <a:ext cx="154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¢195.500.000,00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33A60F38-6C77-050A-69DC-09727580AAAC}"/>
              </a:ext>
            </a:extLst>
          </p:cNvPr>
          <p:cNvCxnSpPr>
            <a:cxnSpLocks/>
          </p:cNvCxnSpPr>
          <p:nvPr/>
        </p:nvCxnSpPr>
        <p:spPr>
          <a:xfrm>
            <a:off x="8534932" y="2697925"/>
            <a:ext cx="2003257" cy="8947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uadroTexto 44">
            <a:extLst>
              <a:ext uri="{FF2B5EF4-FFF2-40B4-BE49-F238E27FC236}">
                <a16:creationId xmlns:a16="http://schemas.microsoft.com/office/drawing/2014/main" id="{95456CB5-002E-EB13-9993-600E7465F766}"/>
              </a:ext>
            </a:extLst>
          </p:cNvPr>
          <p:cNvSpPr txBox="1"/>
          <p:nvPr/>
        </p:nvSpPr>
        <p:spPr>
          <a:xfrm>
            <a:off x="1368538" y="838612"/>
            <a:ext cx="19018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Alcance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los diferentes medios de capacitación</a:t>
            </a:r>
          </a:p>
        </p:txBody>
      </p: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B04F5B91-797C-3EFF-A2AA-0D5E7C9C0EB7}"/>
              </a:ext>
            </a:extLst>
          </p:cNvPr>
          <p:cNvCxnSpPr>
            <a:cxnSpLocks/>
          </p:cNvCxnSpPr>
          <p:nvPr/>
        </p:nvCxnSpPr>
        <p:spPr>
          <a:xfrm>
            <a:off x="3858377" y="2562727"/>
            <a:ext cx="3447322" cy="0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D33C45BD-4F78-B36B-0083-C295846E5D55}"/>
              </a:ext>
            </a:extLst>
          </p:cNvPr>
          <p:cNvCxnSpPr>
            <a:cxnSpLocks/>
          </p:cNvCxnSpPr>
          <p:nvPr/>
        </p:nvCxnSpPr>
        <p:spPr>
          <a:xfrm>
            <a:off x="3858377" y="2767264"/>
            <a:ext cx="3447322" cy="0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FD379C6C-76D1-CB2E-E072-C17360530C0D}"/>
              </a:ext>
            </a:extLst>
          </p:cNvPr>
          <p:cNvCxnSpPr>
            <a:cxnSpLocks/>
          </p:cNvCxnSpPr>
          <p:nvPr/>
        </p:nvCxnSpPr>
        <p:spPr>
          <a:xfrm>
            <a:off x="8534932" y="5355380"/>
            <a:ext cx="2003257" cy="8947"/>
          </a:xfrm>
          <a:prstGeom prst="line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131EDA6-3509-705A-1060-9F59602EFF27}"/>
              </a:ext>
            </a:extLst>
          </p:cNvPr>
          <p:cNvSpPr txBox="1"/>
          <p:nvPr/>
        </p:nvSpPr>
        <p:spPr>
          <a:xfrm>
            <a:off x="8534932" y="1964810"/>
            <a:ext cx="2009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Estudiantes activos:</a:t>
            </a:r>
          </a:p>
        </p:txBody>
      </p:sp>
    </p:spTree>
    <p:extLst>
      <p:ext uri="{BB962C8B-B14F-4D97-AF65-F5344CB8AC3E}">
        <p14:creationId xmlns:p14="http://schemas.microsoft.com/office/powerpoint/2010/main" val="4040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C2E07-6CD6-B38A-739F-52CD95784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0A9A14-3433-110E-D747-065FC20CF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" y="894"/>
            <a:ext cx="12190415" cy="685710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9501827-09DB-4EE3-2813-3BA6E09EA731}"/>
              </a:ext>
            </a:extLst>
          </p:cNvPr>
          <p:cNvSpPr txBox="1"/>
          <p:nvPr/>
        </p:nvSpPr>
        <p:spPr>
          <a:xfrm>
            <a:off x="2104018" y="2642032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93124A3-1BA3-1AA4-4290-40D1F4D84166}"/>
              </a:ext>
            </a:extLst>
          </p:cNvPr>
          <p:cNvSpPr txBox="1"/>
          <p:nvPr/>
        </p:nvSpPr>
        <p:spPr>
          <a:xfrm>
            <a:off x="6841774" y="2656785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4.00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C6CDA0B-574D-5907-FDFA-84126F2D8D5C}"/>
              </a:ext>
            </a:extLst>
          </p:cNvPr>
          <p:cNvSpPr txBox="1"/>
          <p:nvPr/>
        </p:nvSpPr>
        <p:spPr>
          <a:xfrm>
            <a:off x="6841774" y="2890961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2.50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16446CF-9F7C-1229-8CF6-BBE76E20B4A0}"/>
              </a:ext>
            </a:extLst>
          </p:cNvPr>
          <p:cNvSpPr txBox="1"/>
          <p:nvPr/>
        </p:nvSpPr>
        <p:spPr>
          <a:xfrm>
            <a:off x="6841774" y="3147439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2.00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8BF9547-BC6E-6697-6ED8-A3D261CA0228}"/>
              </a:ext>
            </a:extLst>
          </p:cNvPr>
          <p:cNvSpPr txBox="1"/>
          <p:nvPr/>
        </p:nvSpPr>
        <p:spPr>
          <a:xfrm>
            <a:off x="6841774" y="3381615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2.00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9C9D329-E82E-9D58-4199-5249544E9710}"/>
              </a:ext>
            </a:extLst>
          </p:cNvPr>
          <p:cNvSpPr txBox="1"/>
          <p:nvPr/>
        </p:nvSpPr>
        <p:spPr>
          <a:xfrm>
            <a:off x="6841774" y="3626942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6.00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F3D1F80-E457-9D19-4B1C-727E64D02AFA}"/>
              </a:ext>
            </a:extLst>
          </p:cNvPr>
          <p:cNvSpPr txBox="1"/>
          <p:nvPr/>
        </p:nvSpPr>
        <p:spPr>
          <a:xfrm>
            <a:off x="6841774" y="3861117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8.00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255028D-EDE9-CFFF-8E4C-ADE6DCAED668}"/>
              </a:ext>
            </a:extLst>
          </p:cNvPr>
          <p:cNvSpPr txBox="1"/>
          <p:nvPr/>
        </p:nvSpPr>
        <p:spPr>
          <a:xfrm>
            <a:off x="3098362" y="2674753"/>
            <a:ext cx="283142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Sistema SICSOA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1ADE8CD-80CC-5331-A07A-3F364697D4FE}"/>
              </a:ext>
            </a:extLst>
          </p:cNvPr>
          <p:cNvSpPr txBox="1"/>
          <p:nvPr/>
        </p:nvSpPr>
        <p:spPr>
          <a:xfrm>
            <a:off x="3098362" y="2881177"/>
            <a:ext cx="26987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Ciencia actuarial para no actuarios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424CC9E-113C-EE2B-FDDF-E667EDE8290D}"/>
              </a:ext>
            </a:extLst>
          </p:cNvPr>
          <p:cNvSpPr txBox="1"/>
          <p:nvPr/>
        </p:nvSpPr>
        <p:spPr>
          <a:xfrm>
            <a:off x="3098363" y="3120219"/>
            <a:ext cx="277749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Fundamentos de Scrum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E8B0721-08FD-04CF-E099-0CD252FBE86E}"/>
              </a:ext>
            </a:extLst>
          </p:cNvPr>
          <p:cNvSpPr txBox="1"/>
          <p:nvPr/>
        </p:nvSpPr>
        <p:spPr>
          <a:xfrm>
            <a:off x="3098363" y="3383862"/>
            <a:ext cx="277749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Reaseguros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147FE3C-3D7A-7877-247D-7DF1A33FB026}"/>
              </a:ext>
            </a:extLst>
          </p:cNvPr>
          <p:cNvSpPr txBox="1"/>
          <p:nvPr/>
        </p:nvSpPr>
        <p:spPr>
          <a:xfrm>
            <a:off x="3098362" y="3618997"/>
            <a:ext cx="283142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Mentalidad Digital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988585B-F060-F123-BED2-1C3CD598F6F5}"/>
              </a:ext>
            </a:extLst>
          </p:cNvPr>
          <p:cNvSpPr txBox="1"/>
          <p:nvPr/>
        </p:nvSpPr>
        <p:spPr>
          <a:xfrm>
            <a:off x="2827901" y="3863363"/>
            <a:ext cx="2930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dirty="0">
                <a:solidFill>
                  <a:schemeClr val="bg1"/>
                </a:solidFill>
              </a:rPr>
              <a:t>Técnicas de Negociación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D39AF057-B38E-695D-C5CA-719C1AC14CC2}"/>
              </a:ext>
            </a:extLst>
          </p:cNvPr>
          <p:cNvSpPr txBox="1"/>
          <p:nvPr/>
        </p:nvSpPr>
        <p:spPr>
          <a:xfrm>
            <a:off x="7844819" y="2642031"/>
            <a:ext cx="18386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UCINS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97BEE7-1AF2-099A-B938-498B5004633D}"/>
              </a:ext>
            </a:extLst>
          </p:cNvPr>
          <p:cNvSpPr txBox="1"/>
          <p:nvPr/>
        </p:nvSpPr>
        <p:spPr>
          <a:xfrm>
            <a:off x="7704626" y="3607948"/>
            <a:ext cx="22871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Contratación (Plataforma)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C09B3EE-0E9A-02EF-BA95-CC817CB94576}"/>
              </a:ext>
            </a:extLst>
          </p:cNvPr>
          <p:cNvSpPr txBox="1"/>
          <p:nvPr/>
        </p:nvSpPr>
        <p:spPr>
          <a:xfrm>
            <a:off x="7986488" y="3852645"/>
            <a:ext cx="1671186" cy="294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Contratación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DAD57285-65C0-AE8D-27D9-5BDAC9226669}"/>
              </a:ext>
            </a:extLst>
          </p:cNvPr>
          <p:cNvSpPr txBox="1"/>
          <p:nvPr/>
        </p:nvSpPr>
        <p:spPr>
          <a:xfrm>
            <a:off x="7986489" y="4084465"/>
            <a:ext cx="167118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Contratación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731F400-7257-6861-984E-17DE767918BA}"/>
              </a:ext>
            </a:extLst>
          </p:cNvPr>
          <p:cNvSpPr txBox="1"/>
          <p:nvPr/>
        </p:nvSpPr>
        <p:spPr>
          <a:xfrm>
            <a:off x="6107678" y="2656785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FBDBE72A-7B94-7E67-771B-61020B573A2F}"/>
              </a:ext>
            </a:extLst>
          </p:cNvPr>
          <p:cNvSpPr txBox="1"/>
          <p:nvPr/>
        </p:nvSpPr>
        <p:spPr>
          <a:xfrm>
            <a:off x="6107678" y="2914362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73F22C2C-40FD-B6F2-EA59-7CABC872B410}"/>
              </a:ext>
            </a:extLst>
          </p:cNvPr>
          <p:cNvSpPr txBox="1"/>
          <p:nvPr/>
        </p:nvSpPr>
        <p:spPr>
          <a:xfrm>
            <a:off x="6107678" y="3146182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0B862459-9849-078F-B0C7-7DF54F7BDD3F}"/>
              </a:ext>
            </a:extLst>
          </p:cNvPr>
          <p:cNvSpPr txBox="1"/>
          <p:nvPr/>
        </p:nvSpPr>
        <p:spPr>
          <a:xfrm>
            <a:off x="6107678" y="3365122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A8108FCE-063E-B912-941F-2CC2985E26E0}"/>
              </a:ext>
            </a:extLst>
          </p:cNvPr>
          <p:cNvSpPr txBox="1"/>
          <p:nvPr/>
        </p:nvSpPr>
        <p:spPr>
          <a:xfrm>
            <a:off x="6107678" y="3609820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F4F0BC37-151D-239A-FF0C-7EFFB6D124C7}"/>
              </a:ext>
            </a:extLst>
          </p:cNvPr>
          <p:cNvSpPr txBox="1"/>
          <p:nvPr/>
        </p:nvSpPr>
        <p:spPr>
          <a:xfrm>
            <a:off x="6107678" y="3854519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79BE2A41-311B-C62C-69E1-BF00911999D4}"/>
              </a:ext>
            </a:extLst>
          </p:cNvPr>
          <p:cNvSpPr txBox="1"/>
          <p:nvPr/>
        </p:nvSpPr>
        <p:spPr>
          <a:xfrm>
            <a:off x="6107678" y="4099217"/>
            <a:ext cx="614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FC59334C-5673-5FC7-459B-E16354BE952C}"/>
              </a:ext>
            </a:extLst>
          </p:cNvPr>
          <p:cNvSpPr txBox="1"/>
          <p:nvPr/>
        </p:nvSpPr>
        <p:spPr>
          <a:xfrm>
            <a:off x="6841774" y="4118694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2.00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F10611EE-FB64-A4C4-1EB4-26346B211EA7}"/>
              </a:ext>
            </a:extLst>
          </p:cNvPr>
          <p:cNvSpPr txBox="1"/>
          <p:nvPr/>
        </p:nvSpPr>
        <p:spPr>
          <a:xfrm>
            <a:off x="2827900" y="4069759"/>
            <a:ext cx="32564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Creación de valor en la Experiencia de Cliente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CA2C06-60CD-3FD1-8E86-0B87A008472F}"/>
              </a:ext>
            </a:extLst>
          </p:cNvPr>
          <p:cNvSpPr txBox="1"/>
          <p:nvPr/>
        </p:nvSpPr>
        <p:spPr>
          <a:xfrm>
            <a:off x="2104018" y="2912488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FCO-02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D073BC7-E43E-1FF1-A73A-AF722F884984}"/>
              </a:ext>
            </a:extLst>
          </p:cNvPr>
          <p:cNvSpPr txBox="1"/>
          <p:nvPr/>
        </p:nvSpPr>
        <p:spPr>
          <a:xfrm>
            <a:off x="2104018" y="3157187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FCO-03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89DECE9-CE46-C180-DA39-D1FD461FF37B}"/>
              </a:ext>
            </a:extLst>
          </p:cNvPr>
          <p:cNvSpPr txBox="1"/>
          <p:nvPr/>
        </p:nvSpPr>
        <p:spPr>
          <a:xfrm>
            <a:off x="2104018" y="3389007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C7A8BB7-86BC-20CB-7EAB-4D19DD1373CC}"/>
              </a:ext>
            </a:extLst>
          </p:cNvPr>
          <p:cNvSpPr txBox="1"/>
          <p:nvPr/>
        </p:nvSpPr>
        <p:spPr>
          <a:xfrm>
            <a:off x="2104018" y="3633706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FCO-05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1BAE950-E882-0F75-9B22-B2D7D24E0E2F}"/>
              </a:ext>
            </a:extLst>
          </p:cNvPr>
          <p:cNvSpPr txBox="1"/>
          <p:nvPr/>
        </p:nvSpPr>
        <p:spPr>
          <a:xfrm>
            <a:off x="2104018" y="3852647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FCO-06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86B48D3-5E3C-2AEC-CC67-2081FFCC09FB}"/>
              </a:ext>
            </a:extLst>
          </p:cNvPr>
          <p:cNvSpPr txBox="1"/>
          <p:nvPr/>
        </p:nvSpPr>
        <p:spPr>
          <a:xfrm>
            <a:off x="2104018" y="4084466"/>
            <a:ext cx="814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FCO-07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82B825E4-857D-D7A8-9159-DD41386ECC4A}"/>
              </a:ext>
            </a:extLst>
          </p:cNvPr>
          <p:cNvSpPr txBox="1"/>
          <p:nvPr/>
        </p:nvSpPr>
        <p:spPr>
          <a:xfrm>
            <a:off x="7844819" y="2912487"/>
            <a:ext cx="18386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UCINS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BFFDBA2-812E-78CB-AB4B-A485A42EE19F}"/>
              </a:ext>
            </a:extLst>
          </p:cNvPr>
          <p:cNvSpPr txBox="1"/>
          <p:nvPr/>
        </p:nvSpPr>
        <p:spPr>
          <a:xfrm>
            <a:off x="7844819" y="3170065"/>
            <a:ext cx="18386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UCINS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690A8F0-D898-CDC5-8B3A-81ABAC0942E9}"/>
              </a:ext>
            </a:extLst>
          </p:cNvPr>
          <p:cNvSpPr txBox="1"/>
          <p:nvPr/>
        </p:nvSpPr>
        <p:spPr>
          <a:xfrm>
            <a:off x="7844819" y="3389006"/>
            <a:ext cx="18386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300" dirty="0">
                <a:solidFill>
                  <a:schemeClr val="bg1"/>
                </a:solidFill>
              </a:rPr>
              <a:t>UCINS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FF0E8E-5743-1209-D9E8-F3FA3238DF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2" r="-1"/>
          <a:stretch>
            <a:fillRect/>
          </a:stretch>
        </p:blipFill>
        <p:spPr>
          <a:xfrm>
            <a:off x="0" y="688258"/>
            <a:ext cx="12169420" cy="621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7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8BE9D8-99FB-B92F-7E55-58E2ADAD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40E11B2-DFD8-7153-8917-6094A40E9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" y="894"/>
            <a:ext cx="12190415" cy="6857107"/>
          </a:xfrm>
          <a:prstGeom prst="rect">
            <a:avLst/>
          </a:prstGeom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8B0A97-737F-0926-AF1C-ABA41C0807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377" y="593584"/>
            <a:ext cx="11129235" cy="62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ED8C32-6AF1-509E-DC64-DFCD6D1A2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80169A9-AB0A-A1A6-61AB-64495D327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" y="894"/>
            <a:ext cx="12190415" cy="685710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C8CC2E2-61B0-6333-1EED-541D57408309}"/>
              </a:ext>
            </a:extLst>
          </p:cNvPr>
          <p:cNvSpPr/>
          <p:nvPr/>
        </p:nvSpPr>
        <p:spPr>
          <a:xfrm>
            <a:off x="-101600" y="6388100"/>
            <a:ext cx="12293600" cy="469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64802C8C-7FF4-994C-C5CB-1CABCAEB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9A21AEE-8189-0C7D-C639-D8652FD33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451"/>
          <a:stretch>
            <a:fillRect/>
          </a:stretch>
        </p:blipFill>
        <p:spPr bwMode="auto">
          <a:xfrm>
            <a:off x="440912" y="628649"/>
            <a:ext cx="11075226" cy="614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56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2EAE940-5FCB-CE7E-B8BB-681B6E2243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8BA6EE1-69C6-6A80-30DB-155E7BD915A3}"/>
              </a:ext>
            </a:extLst>
          </p:cNvPr>
          <p:cNvSpPr txBox="1"/>
          <p:nvPr/>
        </p:nvSpPr>
        <p:spPr>
          <a:xfrm>
            <a:off x="2346011" y="1916038"/>
            <a:ext cx="7174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Comportamiento de gasto 2024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B0C0C6-4604-BE58-3C11-BF5C71D2F331}"/>
              </a:ext>
            </a:extLst>
          </p:cNvPr>
          <p:cNvSpPr txBox="1"/>
          <p:nvPr/>
        </p:nvSpPr>
        <p:spPr>
          <a:xfrm>
            <a:off x="1519316" y="3488529"/>
            <a:ext cx="1383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1.07.01.01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C97198-6145-9C95-BF86-6A2C6142531A}"/>
              </a:ext>
            </a:extLst>
          </p:cNvPr>
          <p:cNvSpPr txBox="1"/>
          <p:nvPr/>
        </p:nvSpPr>
        <p:spPr>
          <a:xfrm>
            <a:off x="1500295" y="2748070"/>
            <a:ext cx="1402478" cy="2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Partida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EF6E672-13E2-0FB0-1D6A-F8370FF53431}"/>
              </a:ext>
            </a:extLst>
          </p:cNvPr>
          <p:cNvSpPr txBox="1"/>
          <p:nvPr/>
        </p:nvSpPr>
        <p:spPr>
          <a:xfrm>
            <a:off x="3118940" y="2748070"/>
            <a:ext cx="1158770" cy="2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Descripción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3B52CC5-5FAB-0863-A0EF-7DD06EE4AE79}"/>
              </a:ext>
            </a:extLst>
          </p:cNvPr>
          <p:cNvSpPr txBox="1"/>
          <p:nvPr/>
        </p:nvSpPr>
        <p:spPr>
          <a:xfrm>
            <a:off x="4809910" y="2748070"/>
            <a:ext cx="1402478" cy="2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C79B556-4584-1CAB-8FAC-CE85D16969C7}"/>
              </a:ext>
            </a:extLst>
          </p:cNvPr>
          <p:cNvSpPr txBox="1"/>
          <p:nvPr/>
        </p:nvSpPr>
        <p:spPr>
          <a:xfrm>
            <a:off x="6711242" y="2748070"/>
            <a:ext cx="1261242" cy="2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5BA9C40-A534-A0B8-3B10-A079D8DD19AD}"/>
              </a:ext>
            </a:extLst>
          </p:cNvPr>
          <p:cNvSpPr txBox="1"/>
          <p:nvPr/>
        </p:nvSpPr>
        <p:spPr>
          <a:xfrm>
            <a:off x="8155947" y="2748070"/>
            <a:ext cx="1040524" cy="28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 2024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F118502-653C-89F2-B104-7DD032F0BA45}"/>
              </a:ext>
            </a:extLst>
          </p:cNvPr>
          <p:cNvSpPr txBox="1"/>
          <p:nvPr/>
        </p:nvSpPr>
        <p:spPr>
          <a:xfrm>
            <a:off x="9297747" y="2727050"/>
            <a:ext cx="1374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Disponible 2024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C12E738-9FD9-9B56-197E-D5A616ECF20F}"/>
              </a:ext>
            </a:extLst>
          </p:cNvPr>
          <p:cNvSpPr txBox="1"/>
          <p:nvPr/>
        </p:nvSpPr>
        <p:spPr>
          <a:xfrm>
            <a:off x="2980254" y="3488529"/>
            <a:ext cx="1383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Actividades de capacitación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468AA42-7DFB-6FDF-DFA9-D499FE670087}"/>
              </a:ext>
            </a:extLst>
          </p:cNvPr>
          <p:cNvSpPr txBox="1"/>
          <p:nvPr/>
        </p:nvSpPr>
        <p:spPr>
          <a:xfrm>
            <a:off x="4399151" y="3036584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Capacitación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90A68B5-FDC7-DD47-F213-57319905603A}"/>
              </a:ext>
            </a:extLst>
          </p:cNvPr>
          <p:cNvSpPr txBox="1"/>
          <p:nvPr/>
        </p:nvSpPr>
        <p:spPr>
          <a:xfrm>
            <a:off x="4399151" y="3257301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Contrato –A22280E-Brigada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6DF56DB-ADF9-DE23-EA57-2340541F6558}"/>
              </a:ext>
            </a:extLst>
          </p:cNvPr>
          <p:cNvSpPr txBox="1"/>
          <p:nvPr/>
        </p:nvSpPr>
        <p:spPr>
          <a:xfrm>
            <a:off x="4399151" y="3478018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TEC A22401E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56D73E9-FEAF-82D2-6E75-5CC11195EBA6}"/>
              </a:ext>
            </a:extLst>
          </p:cNvPr>
          <p:cNvSpPr txBox="1"/>
          <p:nvPr/>
        </p:nvSpPr>
        <p:spPr>
          <a:xfrm>
            <a:off x="4399151" y="3709245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Tiquetes x capa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132B27D-0CBB-7663-FCAF-51E8382DAA1A}"/>
              </a:ext>
            </a:extLst>
          </p:cNvPr>
          <p:cNvSpPr txBox="1"/>
          <p:nvPr/>
        </p:nvSpPr>
        <p:spPr>
          <a:xfrm>
            <a:off x="4399151" y="3929962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Viajes x capas y gastos conexos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E69F138-A1F1-45E2-8FBA-0CD900D36BE5}"/>
              </a:ext>
            </a:extLst>
          </p:cNvPr>
          <p:cNvSpPr txBox="1"/>
          <p:nvPr/>
        </p:nvSpPr>
        <p:spPr>
          <a:xfrm>
            <a:off x="4399151" y="4171700"/>
            <a:ext cx="2210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Contrato LY23009E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C90A145-DB5D-FB24-9857-5546A6CD53B8}"/>
              </a:ext>
            </a:extLst>
          </p:cNvPr>
          <p:cNvSpPr txBox="1"/>
          <p:nvPr/>
        </p:nvSpPr>
        <p:spPr>
          <a:xfrm>
            <a:off x="6623147" y="3036584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640,623,000.00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C219419-5C8E-BFD4-5D2E-FA5A1B7824A7}"/>
              </a:ext>
            </a:extLst>
          </p:cNvPr>
          <p:cNvSpPr txBox="1"/>
          <p:nvPr/>
        </p:nvSpPr>
        <p:spPr>
          <a:xfrm>
            <a:off x="6623147" y="3246791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3,943,000.00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98F0743-E55F-6251-9A1D-E608E9E711D3}"/>
              </a:ext>
            </a:extLst>
          </p:cNvPr>
          <p:cNvSpPr txBox="1"/>
          <p:nvPr/>
        </p:nvSpPr>
        <p:spPr>
          <a:xfrm>
            <a:off x="6623147" y="3456998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223,868,000.00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07CB2B7-6CA0-621A-36B7-28ACEA4BD9A0}"/>
              </a:ext>
            </a:extLst>
          </p:cNvPr>
          <p:cNvSpPr txBox="1"/>
          <p:nvPr/>
        </p:nvSpPr>
        <p:spPr>
          <a:xfrm>
            <a:off x="6623147" y="3698736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22,152,000.00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A6F5BC2-F57F-A453-A477-9588BEF0402D}"/>
              </a:ext>
            </a:extLst>
          </p:cNvPr>
          <p:cNvSpPr txBox="1"/>
          <p:nvPr/>
        </p:nvSpPr>
        <p:spPr>
          <a:xfrm>
            <a:off x="6623147" y="3919453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71,447,000.00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8C88E7C-89E4-F8E8-7E32-A59F0F43A573}"/>
              </a:ext>
            </a:extLst>
          </p:cNvPr>
          <p:cNvSpPr txBox="1"/>
          <p:nvPr/>
        </p:nvSpPr>
        <p:spPr>
          <a:xfrm>
            <a:off x="6623147" y="4161191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53,800,000.00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CDED648-8221-E3E1-7B9F-0796CA0361AC}"/>
              </a:ext>
            </a:extLst>
          </p:cNvPr>
          <p:cNvSpPr txBox="1"/>
          <p:nvPr/>
        </p:nvSpPr>
        <p:spPr>
          <a:xfrm>
            <a:off x="6623147" y="4413439"/>
            <a:ext cx="1405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1,015,833,000.00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49DC35F-4258-CA12-78C1-EE420AD98DF5}"/>
              </a:ext>
            </a:extLst>
          </p:cNvPr>
          <p:cNvSpPr txBox="1"/>
          <p:nvPr/>
        </p:nvSpPr>
        <p:spPr>
          <a:xfrm>
            <a:off x="8073760" y="3034810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610,589,588.62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0E7937B-5B13-5794-DFE2-4657B858673D}"/>
              </a:ext>
            </a:extLst>
          </p:cNvPr>
          <p:cNvSpPr txBox="1"/>
          <p:nvPr/>
        </p:nvSpPr>
        <p:spPr>
          <a:xfrm>
            <a:off x="8073760" y="3245017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3,942,400.00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A016B51-0B50-616B-9569-674D7F7EEEEA}"/>
              </a:ext>
            </a:extLst>
          </p:cNvPr>
          <p:cNvSpPr txBox="1"/>
          <p:nvPr/>
        </p:nvSpPr>
        <p:spPr>
          <a:xfrm>
            <a:off x="8073760" y="3455224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223,866,672.03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A9B2E7D-7102-5D1F-7E2B-553823704CA6}"/>
              </a:ext>
            </a:extLst>
          </p:cNvPr>
          <p:cNvSpPr txBox="1"/>
          <p:nvPr/>
        </p:nvSpPr>
        <p:spPr>
          <a:xfrm>
            <a:off x="8073760" y="3696962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21,757,860.66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6E2CCA5-2167-3855-9359-29934EBC60CB}"/>
              </a:ext>
            </a:extLst>
          </p:cNvPr>
          <p:cNvSpPr txBox="1"/>
          <p:nvPr/>
        </p:nvSpPr>
        <p:spPr>
          <a:xfrm>
            <a:off x="8073760" y="3917679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63,505,640.30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07C755-50D5-E16A-8C5D-7436B6BD82F7}"/>
              </a:ext>
            </a:extLst>
          </p:cNvPr>
          <p:cNvSpPr txBox="1"/>
          <p:nvPr/>
        </p:nvSpPr>
        <p:spPr>
          <a:xfrm>
            <a:off x="8073760" y="4159417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43,168,405.46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608A9AD-435F-860A-B2BC-18860500BE39}"/>
              </a:ext>
            </a:extLst>
          </p:cNvPr>
          <p:cNvSpPr txBox="1"/>
          <p:nvPr/>
        </p:nvSpPr>
        <p:spPr>
          <a:xfrm>
            <a:off x="8073760" y="4411665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966,830,567.07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6571EA9-FB2F-8D1A-0D3F-EAFFBFEC2086}"/>
              </a:ext>
            </a:extLst>
          </p:cNvPr>
          <p:cNvSpPr txBox="1"/>
          <p:nvPr/>
        </p:nvSpPr>
        <p:spPr>
          <a:xfrm>
            <a:off x="9345511" y="3034810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30,033,411.38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F7303FC-C1C5-1638-00FB-59ED24142BBB}"/>
              </a:ext>
            </a:extLst>
          </p:cNvPr>
          <p:cNvSpPr txBox="1"/>
          <p:nvPr/>
        </p:nvSpPr>
        <p:spPr>
          <a:xfrm>
            <a:off x="9345511" y="3245017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600.00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4A9D99C-A3CC-CD2D-19ED-83EA4BA55E24}"/>
              </a:ext>
            </a:extLst>
          </p:cNvPr>
          <p:cNvSpPr txBox="1"/>
          <p:nvPr/>
        </p:nvSpPr>
        <p:spPr>
          <a:xfrm>
            <a:off x="9345511" y="3455224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1,327.97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6F26BDE-9B2A-ED79-15C7-06F879583D64}"/>
              </a:ext>
            </a:extLst>
          </p:cNvPr>
          <p:cNvSpPr txBox="1"/>
          <p:nvPr/>
        </p:nvSpPr>
        <p:spPr>
          <a:xfrm>
            <a:off x="9345511" y="3696962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394,139.34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5E514B6-7A4C-6ECC-B8D3-92484930BCEB}"/>
              </a:ext>
            </a:extLst>
          </p:cNvPr>
          <p:cNvSpPr txBox="1"/>
          <p:nvPr/>
        </p:nvSpPr>
        <p:spPr>
          <a:xfrm>
            <a:off x="9345511" y="3917679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7,941,359.70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6D6D89CD-1862-1027-9DD8-5CF4D2C9BCF7}"/>
              </a:ext>
            </a:extLst>
          </p:cNvPr>
          <p:cNvSpPr txBox="1"/>
          <p:nvPr/>
        </p:nvSpPr>
        <p:spPr>
          <a:xfrm>
            <a:off x="9345511" y="4159417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10,631,594.54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CFD2650D-FD2D-6DC2-1CC9-11A82D03B644}"/>
              </a:ext>
            </a:extLst>
          </p:cNvPr>
          <p:cNvSpPr txBox="1"/>
          <p:nvPr/>
        </p:nvSpPr>
        <p:spPr>
          <a:xfrm>
            <a:off x="9345511" y="4411665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49,002,432.93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C8B73F5-39D9-C0A1-5F6B-AEDC3993422A}"/>
              </a:ext>
            </a:extLst>
          </p:cNvPr>
          <p:cNvSpPr txBox="1"/>
          <p:nvPr/>
        </p:nvSpPr>
        <p:spPr>
          <a:xfrm>
            <a:off x="9345511" y="4684934"/>
            <a:ext cx="1237364" cy="24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000" dirty="0"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826BD23-0700-232E-C055-415655F85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1" y="582974"/>
            <a:ext cx="12185648" cy="627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10AFFD5-A17B-C45A-7A03-F3A9F01C5E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685963-D9AE-1A86-EE92-8F8AB5360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CCB0FEB-D96D-C170-3AB0-63E453E40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690707"/>
            <a:ext cx="12185649" cy="600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97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CDBDD35-4178-B918-10B7-581A4FCAAF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AA4E32-9EA1-A4E4-61CC-4272114EA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C67B89-7B29-034A-C1ED-BAED0A14D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647700"/>
            <a:ext cx="12191999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0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AB5598C-B05C-3B7B-8207-173F769DD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19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1261557F09A66478824DCBC40BBBC2C" ma:contentTypeVersion="19" ma:contentTypeDescription="Crear nuevo documento." ma:contentTypeScope="" ma:versionID="6003c7a6af701e0badd4d5c6aa78859a">
  <xsd:schema xmlns:xsd="http://www.w3.org/2001/XMLSchema" xmlns:xs="http://www.w3.org/2001/XMLSchema" xmlns:p="http://schemas.microsoft.com/office/2006/metadata/properties" xmlns:ns2="182cecf1-cbff-46d0-844a-abae7ebc6a50" xmlns:ns3="19a128b0-962b-495b-b403-43930b65fe38" targetNamespace="http://schemas.microsoft.com/office/2006/metadata/properties" ma:root="true" ma:fieldsID="61950cc6f6acd1a8570f85f636ebf3b5" ns2:_="" ns3:_="">
    <xsd:import namespace="182cecf1-cbff-46d0-844a-abae7ebc6a50"/>
    <xsd:import namespace="19a128b0-962b-495b-b403-43930b65fe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2cecf1-cbff-46d0-844a-abae7ebc6a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e2fcee95-e451-4e0c-9d1e-9a9c452a0b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_Flow_SignoffStatus" ma:index="26" nillable="true" ma:displayName="Estado de aprobación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128b0-962b-495b-b403-43930b65fe3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c1fd053-8dcf-4090-9e11-bcd5251fb8c7}" ma:internalName="TaxCatchAll" ma:showField="CatchAllData" ma:web="19a128b0-962b-495b-b403-43930b65fe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2cecf1-cbff-46d0-844a-abae7ebc6a50">
      <Terms xmlns="http://schemas.microsoft.com/office/infopath/2007/PartnerControls"/>
    </lcf76f155ced4ddcb4097134ff3c332f>
    <TaxCatchAll xmlns="19a128b0-962b-495b-b403-43930b65fe38" xsi:nil="true"/>
    <_Flow_SignoffStatus xmlns="182cecf1-cbff-46d0-844a-abae7ebc6a50" xsi:nil="true"/>
  </documentManagement>
</p:properties>
</file>

<file path=customXml/itemProps1.xml><?xml version="1.0" encoding="utf-8"?>
<ds:datastoreItem xmlns:ds="http://schemas.openxmlformats.org/officeDocument/2006/customXml" ds:itemID="{FFDD7059-D452-4A62-9F4A-7E63AFD304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2cecf1-cbff-46d0-844a-abae7ebc6a50"/>
    <ds:schemaRef ds:uri="19a128b0-962b-495b-b403-43930b65fe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6D0667-0965-4DCF-A4AD-450B78F043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2C4618-0F8C-4A47-98F1-D256FC0D6C0A}">
  <ds:schemaRefs>
    <ds:schemaRef ds:uri="182cecf1-cbff-46d0-844a-abae7ebc6a50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19a128b0-962b-495b-b403-43930b65fe38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0831076-beca-4d15-9d1e-046fcd276953}" enabled="1" method="Privileged" siteId="{1e315b97-afad-4dd3-8924-d10acb76396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3500</TotalTime>
  <Words>176</Words>
  <Application>Microsoft Office PowerPoint</Application>
  <PresentationFormat>Panorámica</PresentationFormat>
  <Paragraphs>110</Paragraphs>
  <Slides>10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Montserrat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Mauricio Aguilar Méndez</dc:creator>
  <cp:lastModifiedBy>Guisselle Ulloa Suárez</cp:lastModifiedBy>
  <cp:revision>113</cp:revision>
  <dcterms:created xsi:type="dcterms:W3CDTF">2025-11-04T19:22:19Z</dcterms:created>
  <dcterms:modified xsi:type="dcterms:W3CDTF">2026-07-08T20:18:41Z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0x01010051261557F09A66478824DCBC40BBBC2C</vt:lpwstr>
  </property>
  <property fmtid="{D5CDD505-2E9C-101B-9397-08002B2CF9AE}" pid="3" name="ClassificationContentMarkingFooterLocations">
    <vt:lpwstr>Tema de Office:3\1_Tema de Office:9</vt:lpwstr>
  </property>
  <property fmtid="{D5CDD505-2E9C-101B-9397-08002B2CF9AE}" pid="4" name="ClassificationContentMarkingFooterText">
    <vt:lpwstr>Documento de Uso Controlado del Grupo INS</vt:lpwstr>
  </property>
  <property fmtid="{D5CDD505-2E9C-101B-9397-08002B2CF9AE}" pid="5" name="MediaServiceImageTags">
    <vt:lpwstr/>
  </property>
</Properties>
</file>